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76" d="100"/>
          <a:sy n="76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78CCDD-2DCF-4110-A124-3BD21BE245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70887B7-1686-42E0-A264-E7CC464987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77E049-756C-4236-89E1-0C9C48A8C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6C8C4E-2855-4260-B201-CE419DBD6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39EC80-105A-4B71-9687-834395A0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543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8F5A1-9D94-4D4B-8512-B876CFB4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799241-CD03-4C9F-919D-3F3B7D69C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800CF0-FF37-4276-BF98-075C20CE0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3F9D80-3478-4C08-BE14-A5BCB3BB0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8C972B-0A17-42A7-8F6C-C2057222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710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C2CF332-5765-4B1D-B86D-48543A2400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48FC52-E2FA-4B53-B5D5-7D215C9F7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ECBD71-5F47-4C13-A2C6-BE41EDFD5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2A6501-CED9-4288-BE79-1ACD22B0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275E78-2890-4EF8-ACB7-C09544EB1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369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7ACA1F-5270-4429-8D0F-7DA3BD243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49EE93-9D0B-446E-8F0D-621856A29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BA4305-07BD-4333-BADD-2A8AD437B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54FF8A-52A2-4960-9CB0-561EAAFFD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B8B528-D798-4D7D-B156-AEBA206C3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704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F07396-2560-4538-AF55-784158296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21766C-B157-4299-9B5B-6F655E855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5CD45E-C27C-4809-B074-73FF7CCB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DEE8D1-08B2-41F1-BBF0-594965D5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94F3DE-61A8-4247-998C-93417EC3B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308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3B670F-181A-434A-A4B1-55A0CD14C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314223-5DF4-4913-B42C-53EFBDA21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CCEF54-4CFA-4DD6-B9BE-4981F63D2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11D3A5-F915-4428-BD21-56DA80F2E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CCF17F-B26E-4CC4-8741-8B02DF1B3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2BD1E6-3329-4385-B87A-0A5686374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20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D9202B-70DD-4089-9BA8-E88561B66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3890A3-2BA6-423C-B224-5FC73C6D51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3F0BC8-801D-4DB1-AECE-46FAFC101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40F5404-F012-4932-834F-FA6E7D8AD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74E58A-71F4-4587-9898-6774ACD101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AE9A84-1D78-4624-B764-ADD7977C2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A77CB9F-7F2E-4ABF-ACE2-A0A6929D1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EBEF962-CE0B-4C1C-8B90-67AB84E1F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839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F2BDA9-EC05-4070-B14E-5164A63AC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BDD6FE-01A1-4438-ABA7-09EF1A1D3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3A2CE2-9473-4AB9-B1B9-44FE4F83C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F5D86BE-E248-44F7-811C-5C6EC887D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783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28514D-B2C3-4211-B029-81BB7F39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26F660-679C-4604-9E5C-8B57AF020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026BC6A-A8F0-46D3-AB4D-04A033CBA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1F2A0-CC84-4723-8839-530A0E2E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8CC2F6-E4F3-4D2B-99B8-DBC54B39E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722EA28-E1C1-4D4F-9D25-5169C7DECA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35640F-8281-4C85-BB40-A4177F84B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C2A527-53CC-4B44-A46E-13F9E081D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5C66FE-C478-4E2E-8C48-2D78B0DB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785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FF7D19-66F7-489F-9400-F11CEEF5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7A2714-6059-47BE-A81D-74255942DE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17F660-1445-4285-8EEE-4D2BCABB3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4D9C07-CFAB-4BBC-9730-AB5C64B2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D0BBBF-52B6-46D5-9A82-769D6054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909836-6D04-409C-9830-80865652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1378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D24C9B9-E5F7-4AA1-8219-821C09996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F0117B-9C8D-4CD6-A113-401E15A02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4FED0B-F085-41D7-8C2F-F7C13BF7B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F2203-43BD-417D-9F82-DF9E7EC7DC1D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AD17F-8E4D-472D-B290-AE8DF8C6B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7BB1D7-122A-4286-954D-638E0B1DC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CCFF8-009B-44E6-8131-CD3F54438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492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비디오 4">
            <a:extLst>
              <a:ext uri="{FF2B5EF4-FFF2-40B4-BE49-F238E27FC236}">
                <a16:creationId xmlns:a16="http://schemas.microsoft.com/office/drawing/2014/main" id="{8F3370C7-D061-4CAB-8862-E3D4413FBD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D73D1B-C7C2-44FB-8022-A9EDAF7DF0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sz="5200" dirty="0">
                <a:solidFill>
                  <a:srgbClr val="FFFFFF"/>
                </a:solidFill>
              </a:rPr>
              <a:t>네이버 </a:t>
            </a:r>
            <a:r>
              <a:rPr lang="en-US" altLang="ko-KR" sz="5200" dirty="0">
                <a:solidFill>
                  <a:srgbClr val="FFFFFF"/>
                </a:solidFill>
              </a:rPr>
              <a:t>map react </a:t>
            </a:r>
            <a:r>
              <a:rPr lang="ko-KR" altLang="en-US" sz="5200" dirty="0">
                <a:solidFill>
                  <a:srgbClr val="FFFFFF"/>
                </a:solidFill>
              </a:rPr>
              <a:t>적용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728F102-5818-454D-92CD-889672F082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수빈공주와 </a:t>
            </a:r>
            <a:r>
              <a:rPr lang="en-US" altLang="ko-KR" dirty="0">
                <a:solidFill>
                  <a:srgbClr val="FFFFFF"/>
                </a:solidFill>
              </a:rPr>
              <a:t>6</a:t>
            </a:r>
            <a:r>
              <a:rPr lang="ko-KR" altLang="en-US" dirty="0">
                <a:solidFill>
                  <a:srgbClr val="FFFFFF"/>
                </a:solidFill>
              </a:rPr>
              <a:t>난쟁이들</a:t>
            </a:r>
            <a:endParaRPr lang="en-US" altLang="ko-KR" dirty="0">
              <a:solidFill>
                <a:srgbClr val="FFFFFF"/>
              </a:solidFill>
            </a:endParaRPr>
          </a:p>
          <a:p>
            <a:r>
              <a:rPr lang="ko-KR" altLang="en-US" dirty="0" err="1">
                <a:solidFill>
                  <a:srgbClr val="FFFFFF"/>
                </a:solidFill>
              </a:rPr>
              <a:t>웹지국</a:t>
            </a:r>
            <a:endParaRPr lang="ko-KR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577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F231CA-537C-4E1A-8AA3-88D0B941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결과화면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BF36289-84F9-4F07-A7FE-2CA5807B4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8841649" cy="4455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169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7D506-F7C5-43F3-AF49-893FA11BB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Maps </a:t>
            </a:r>
            <a:r>
              <a:rPr lang="ko-KR" altLang="en-US" dirty="0"/>
              <a:t>구현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B44CE5-CED8-4C9E-9C94-7C534B931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네이버 클라우드 플랫폼 </a:t>
            </a:r>
            <a:r>
              <a:rPr lang="en-US" altLang="ko-KR" dirty="0"/>
              <a:t>maps</a:t>
            </a:r>
            <a:r>
              <a:rPr lang="ko-KR" altLang="en-US" dirty="0"/>
              <a:t> </a:t>
            </a:r>
            <a:r>
              <a:rPr lang="en-US" altLang="ko-KR" dirty="0"/>
              <a:t>Application </a:t>
            </a:r>
            <a:r>
              <a:rPr lang="ko-KR" altLang="en-US" dirty="0"/>
              <a:t>등록을 하고 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url</a:t>
            </a:r>
            <a:r>
              <a:rPr lang="en-US" altLang="ko-KR" dirty="0"/>
              <a:t> : 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Fira Mono" panose="020B0604020202020204" pitchFamily="49" charset="0"/>
                <a:hlinkClick r:id="rId2"/>
              </a:rPr>
              <a:t>http://localhost:3000/</a:t>
            </a:r>
            <a:r>
              <a:rPr lang="en-US" altLang="ko-KR" b="0" i="0" dirty="0">
                <a:solidFill>
                  <a:srgbClr val="24292E"/>
                </a:solidFill>
                <a:effectLst/>
                <a:latin typeface="Fira Mono" panose="020B0604020202020204" pitchFamily="49" charset="0"/>
              </a:rPr>
              <a:t> </a:t>
            </a:r>
            <a:r>
              <a:rPr lang="ko-KR" altLang="en-US" b="0" i="0" dirty="0">
                <a:solidFill>
                  <a:srgbClr val="24292E"/>
                </a:solidFill>
                <a:effectLst/>
                <a:latin typeface="Fira Mono" panose="020B0604020202020204" pitchFamily="49" charset="0"/>
              </a:rPr>
              <a:t>으로 등록 </a:t>
            </a:r>
            <a:endParaRPr lang="en-US" altLang="ko-KR" b="0" i="0" dirty="0">
              <a:solidFill>
                <a:srgbClr val="24292E"/>
              </a:solidFill>
              <a:effectLst/>
              <a:latin typeface="Fira Mono" panose="020B0604020202020204" pitchFamily="49" charset="0"/>
            </a:endParaRPr>
          </a:p>
          <a:p>
            <a:pPr marL="0" indent="0">
              <a:buNone/>
            </a:pPr>
            <a:endParaRPr lang="en-US" altLang="ko-KR" dirty="0">
              <a:solidFill>
                <a:srgbClr val="24292E"/>
              </a:solidFill>
              <a:latin typeface="Fira Mono" panose="020B0604020202020204" pitchFamily="49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2. </a:t>
            </a:r>
            <a:r>
              <a:rPr lang="ko-KR" altLang="en-US" dirty="0" err="1">
                <a:solidFill>
                  <a:srgbClr val="24292E"/>
                </a:solidFill>
                <a:latin typeface="Fira Mono" panose="020B0604020202020204" pitchFamily="49" charset="0"/>
              </a:rPr>
              <a:t>리액트</a:t>
            </a:r>
            <a:r>
              <a:rPr lang="ko-KR" altLang="en-US" dirty="0">
                <a:solidFill>
                  <a:srgbClr val="24292E"/>
                </a:solidFill>
                <a:latin typeface="Fira Mono" panose="020B0604020202020204" pitchFamily="49" charset="0"/>
              </a:rPr>
              <a:t> 라이브러리 설치</a:t>
            </a:r>
            <a:endParaRPr lang="en-US" altLang="ko-KR" dirty="0">
              <a:solidFill>
                <a:srgbClr val="24292E"/>
              </a:solidFill>
              <a:latin typeface="Fira Mono" panose="020B0604020202020204" pitchFamily="49" charset="0"/>
            </a:endParaRPr>
          </a:p>
          <a:p>
            <a:pPr>
              <a:buFontTx/>
              <a:buChar char="-"/>
            </a:pP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yarn</a:t>
            </a:r>
            <a:r>
              <a:rPr lang="ko-KR" altLang="en-US" dirty="0">
                <a:solidFill>
                  <a:srgbClr val="24292E"/>
                </a:solidFill>
                <a:latin typeface="Fira Mono" panose="020B0604020202020204" pitchFamily="49" charset="0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add</a:t>
            </a:r>
            <a:r>
              <a:rPr lang="ko-KR" altLang="en-US" dirty="0">
                <a:solidFill>
                  <a:srgbClr val="24292E"/>
                </a:solidFill>
                <a:latin typeface="Fira Mono" panose="020B0604020202020204" pitchFamily="49" charset="0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react-</a:t>
            </a:r>
            <a:r>
              <a:rPr lang="en-US" altLang="ko-KR" dirty="0" err="1">
                <a:solidFill>
                  <a:srgbClr val="24292E"/>
                </a:solidFill>
                <a:latin typeface="Fira Mono" panose="020B0604020202020204" pitchFamily="49" charset="0"/>
              </a:rPr>
              <a:t>naver</a:t>
            </a: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-maps</a:t>
            </a:r>
          </a:p>
          <a:p>
            <a:pPr marL="0" indent="0">
              <a:buNone/>
            </a:pP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Or </a:t>
            </a:r>
            <a:r>
              <a:rPr lang="en-US" altLang="ko-KR" dirty="0" err="1">
                <a:solidFill>
                  <a:srgbClr val="24292E"/>
                </a:solidFill>
                <a:latin typeface="Fira Mono" panose="020B0604020202020204" pitchFamily="49" charset="0"/>
              </a:rPr>
              <a:t>npm</a:t>
            </a: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 install react-</a:t>
            </a:r>
            <a:r>
              <a:rPr lang="en-US" altLang="ko-KR" dirty="0" err="1">
                <a:solidFill>
                  <a:srgbClr val="24292E"/>
                </a:solidFill>
                <a:latin typeface="Fira Mono" panose="020B0604020202020204" pitchFamily="49" charset="0"/>
              </a:rPr>
              <a:t>naver</a:t>
            </a: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-maps</a:t>
            </a:r>
          </a:p>
          <a:p>
            <a:pPr marL="0" indent="0">
              <a:buNone/>
            </a:pPr>
            <a:endParaRPr lang="en-US" altLang="ko-KR" dirty="0">
              <a:solidFill>
                <a:srgbClr val="24292E"/>
              </a:solidFill>
              <a:latin typeface="Fira Mono" panose="020B0604020202020204" pitchFamily="49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24292E"/>
                </a:solidFill>
                <a:latin typeface="Fira Mono" panose="020B0604020202020204" pitchFamily="49" charset="0"/>
              </a:rPr>
              <a:t>3. Client ID </a:t>
            </a:r>
            <a:r>
              <a:rPr lang="ko-KR" altLang="en-US" dirty="0">
                <a:solidFill>
                  <a:srgbClr val="24292E"/>
                </a:solidFill>
                <a:latin typeface="Fira Mono" panose="020B0604020202020204" pitchFamily="49" charset="0"/>
              </a:rPr>
              <a:t>저장</a:t>
            </a:r>
            <a:endParaRPr lang="en-US" altLang="ko-KR" dirty="0">
              <a:solidFill>
                <a:srgbClr val="24292E"/>
              </a:solidFill>
              <a:latin typeface="Fira Mono" panose="020B0604020202020204" pitchFamily="49" charset="0"/>
            </a:endParaRP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2882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B66337-291B-401D-B614-19A6608D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APP.js Code 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D3F300-610C-4BA6-93ED-3DB7C288BBFB}"/>
              </a:ext>
            </a:extLst>
          </p:cNvPr>
          <p:cNvSpPr txBox="1"/>
          <p:nvPr/>
        </p:nvSpPr>
        <p:spPr>
          <a:xfrm>
            <a:off x="6096000" y="5092598"/>
            <a:ext cx="40520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앱 안에 지도 만들어주는 </a:t>
            </a:r>
            <a:r>
              <a:rPr lang="en-US" altLang="ko-KR" dirty="0"/>
              <a:t>html </a:t>
            </a:r>
            <a:r>
              <a:rPr lang="ko-KR" altLang="en-US" dirty="0"/>
              <a:t>작성 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NaverMapAPI</a:t>
            </a:r>
            <a:r>
              <a:rPr lang="en-US" altLang="ko-KR" dirty="0"/>
              <a:t> </a:t>
            </a:r>
            <a:r>
              <a:rPr lang="ko-KR" altLang="en-US" dirty="0"/>
              <a:t>컴포넌트 외부로 작성</a:t>
            </a:r>
            <a:endParaRPr lang="en-US" altLang="ko-KR" dirty="0"/>
          </a:p>
          <a:p>
            <a:r>
              <a:rPr lang="ko-KR" altLang="en-US" dirty="0"/>
              <a:t>다음페이지</a:t>
            </a:r>
            <a:r>
              <a:rPr lang="en-US" altLang="ko-KR" dirty="0"/>
              <a:t>….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220C855-B006-466B-BB33-39DE0C883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352" y="1026738"/>
            <a:ext cx="6957447" cy="3155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8A2532-E9A3-45EC-9C66-22ECB0D476E5}"/>
              </a:ext>
            </a:extLst>
          </p:cNvPr>
          <p:cNvSpPr txBox="1"/>
          <p:nvPr/>
        </p:nvSpPr>
        <p:spPr>
          <a:xfrm>
            <a:off x="6104964" y="1680241"/>
            <a:ext cx="4918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라이브러리 필요 항목 가져오기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0FBF972-BBB6-4DB0-9DF3-5E5324183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37" y="1661757"/>
            <a:ext cx="4918084" cy="436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3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79B0EA-C93E-47FE-B0AF-A37893151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APP.js Code 2 and Marker </a:t>
            </a:r>
            <a:r>
              <a:rPr lang="ko-KR" altLang="en-US" dirty="0"/>
              <a:t>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5672ED-EC33-4B53-9C39-07792B48B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331232" cy="3936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14ABB3-1D8E-42E9-8E34-E0936A3FAEB5}"/>
              </a:ext>
            </a:extLst>
          </p:cNvPr>
          <p:cNvSpPr txBox="1"/>
          <p:nvPr/>
        </p:nvSpPr>
        <p:spPr>
          <a:xfrm>
            <a:off x="7866529" y="3059668"/>
            <a:ext cx="3065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주석에 내용 작성되어 있음</a:t>
            </a:r>
          </a:p>
        </p:txBody>
      </p:sp>
    </p:spTree>
    <p:extLst>
      <p:ext uri="{BB962C8B-B14F-4D97-AF65-F5344CB8AC3E}">
        <p14:creationId xmlns:p14="http://schemas.microsoft.com/office/powerpoint/2010/main" val="1994580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87C6BE2-1D9F-4583-8DA9-7B5A08C8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/>
            <a:r>
              <a:rPr lang="en-US" altLang="ko-KR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EE8C8852-856C-4780-A508-F2A080B1F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1778201"/>
            <a:ext cx="6553545" cy="330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41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81</Words>
  <Application>Microsoft Office PowerPoint</Application>
  <PresentationFormat>와이드스크린</PresentationFormat>
  <Paragraphs>22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Fira Mono</vt:lpstr>
      <vt:lpstr>Office 테마</vt:lpstr>
      <vt:lpstr>네이버 map react 적용</vt:lpstr>
      <vt:lpstr>결과화면</vt:lpstr>
      <vt:lpstr>Maps 구현 </vt:lpstr>
      <vt:lpstr>APP.js Code 1</vt:lpstr>
      <vt:lpstr>APP.js Code 2 and Marker 구현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네이버 map react 적용</dc:title>
  <dc:creator>봉규 신</dc:creator>
  <cp:lastModifiedBy>정래원</cp:lastModifiedBy>
  <cp:revision>3</cp:revision>
  <dcterms:created xsi:type="dcterms:W3CDTF">2021-10-06T01:23:28Z</dcterms:created>
  <dcterms:modified xsi:type="dcterms:W3CDTF">2021-10-29T02:43:57Z</dcterms:modified>
</cp:coreProperties>
</file>

<file path=docProps/thumbnail.jpeg>
</file>